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320" r:id="rId2"/>
    <p:sldId id="256" r:id="rId3"/>
    <p:sldId id="257" r:id="rId4"/>
    <p:sldId id="282" r:id="rId5"/>
    <p:sldId id="285" r:id="rId6"/>
    <p:sldId id="262" r:id="rId7"/>
    <p:sldId id="309" r:id="rId8"/>
    <p:sldId id="289" r:id="rId9"/>
    <p:sldId id="299" r:id="rId10"/>
    <p:sldId id="315" r:id="rId11"/>
    <p:sldId id="314" r:id="rId12"/>
    <p:sldId id="317" r:id="rId13"/>
    <p:sldId id="318" r:id="rId14"/>
    <p:sldId id="316" r:id="rId15"/>
    <p:sldId id="269" r:id="rId16"/>
    <p:sldId id="31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81541" autoAdjust="0"/>
  </p:normalViewPr>
  <p:slideViewPr>
    <p:cSldViewPr>
      <p:cViewPr varScale="1">
        <p:scale>
          <a:sx n="61" d="100"/>
          <a:sy n="61" d="100"/>
        </p:scale>
        <p:origin x="165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B818-FAC9-413A-9CBA-08731A3C4441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E4087-DDD8-4D7F-93E7-FBDF3B0BE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2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can greet by any other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4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cam make easy specially for the girl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55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discusses about</a:t>
            </a:r>
            <a:r>
              <a:rPr lang="en-US" baseline="0" dirty="0" smtClean="0"/>
              <a:t> our population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5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give some instructions to do the home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58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use any </a:t>
            </a:r>
            <a:r>
              <a:rPr lang="en-US" smtClean="0"/>
              <a:t>other language.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can hide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only for mind set up. Teacher can ask another questions for grow class arrange.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the video teacher</a:t>
            </a:r>
            <a:r>
              <a:rPr lang="en-US" baseline="0" dirty="0" smtClean="0"/>
              <a:t> can</a:t>
            </a:r>
            <a:r>
              <a:rPr lang="en-US" dirty="0" smtClean="0"/>
              <a:t> ask question to the whole class. SS will raise their hands. Teacher can ask 5/6</a:t>
            </a:r>
            <a:r>
              <a:rPr lang="en-US" baseline="0" dirty="0" smtClean="0"/>
              <a:t> students to narrate the video.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4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will monitor the class </a:t>
            </a:r>
            <a:r>
              <a:rPr lang="en-US" baseline="0" dirty="0" smtClean="0"/>
              <a:t>and can help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6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9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1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will see the pictures,</a:t>
            </a:r>
            <a:r>
              <a:rPr lang="en-US" baseline="0" dirty="0" smtClean="0"/>
              <a:t> they can discusses it with their partner and will write minimum five sentences, teacher also can help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E4087-DDD8-4D7F-93E7-FBDF3B0BE7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2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219200"/>
            <a:ext cx="525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This is a hidden slide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57300" y="2743200"/>
            <a:ext cx="71628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Dear honorable teacher please follow the instructions that has given in the </a:t>
            </a:r>
            <a:r>
              <a:rPr lang="en-US" sz="2400" smtClean="0"/>
              <a:t>slide </a:t>
            </a:r>
            <a:r>
              <a:rPr lang="en-US" sz="2400"/>
              <a:t>notes (under the every </a:t>
            </a:r>
            <a:r>
              <a:rPr lang="en-US" sz="2400"/>
              <a:t>slide</a:t>
            </a:r>
            <a:r>
              <a:rPr lang="en-US" sz="2400" smtClean="0"/>
              <a:t>). </a:t>
            </a:r>
            <a:r>
              <a:rPr lang="en-US" sz="2400" dirty="0" smtClean="0"/>
              <a:t>It would be helpful to take a successful class. Thanks a lot. I wish you good luck.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80238" y="426815"/>
            <a:ext cx="37338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Cross the river 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04900" y="4716379"/>
            <a:ext cx="69342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are crossing the river by boat.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96" y="1429654"/>
            <a:ext cx="4599904" cy="2856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060035" y="5562600"/>
            <a:ext cx="4900948" cy="7114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go another side of a river.</a:t>
            </a:r>
            <a:endParaRPr lang="en-US" sz="28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0310" y="4747157"/>
            <a:ext cx="742366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Can you make a sentence with the word “cross the river”.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81000" y="200843"/>
            <a:ext cx="1828800" cy="1447653"/>
            <a:chOff x="628650" y="762000"/>
            <a:chExt cx="1600200" cy="1368615"/>
          </a:xfrm>
        </p:grpSpPr>
        <p:sp>
          <p:nvSpPr>
            <p:cNvPr id="9" name="Rectangle 8"/>
            <p:cNvSpPr/>
            <p:nvPr/>
          </p:nvSpPr>
          <p:spPr>
            <a:xfrm>
              <a:off x="838200" y="762000"/>
              <a:ext cx="1219200" cy="10668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8650" y="1667445"/>
              <a:ext cx="1600200" cy="463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Key word</a:t>
              </a:r>
              <a:endParaRPr lang="en-US" b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27975" y="5562600"/>
            <a:ext cx="1638300" cy="7114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 animBg="1"/>
      <p:bldP spid="7" grpId="0" animBg="1"/>
      <p:bldP spid="7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28975" y="419168"/>
            <a:ext cx="3429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Ferry boat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476375" y="4237314"/>
            <a:ext cx="69342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After shopping they are returning home by a ferry boat.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22" y="1272565"/>
            <a:ext cx="4019550" cy="2819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514600" y="5339828"/>
            <a:ext cx="5410199" cy="120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kind of boat by that`s people cross the river to paying fare.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2863" y="4220178"/>
            <a:ext cx="742366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Can you make a sentence with the word “ferry boat”.</a:t>
            </a:r>
            <a:endParaRPr lang="en-US" sz="2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08447" y="284858"/>
            <a:ext cx="1638300" cy="1436179"/>
            <a:chOff x="628650" y="762000"/>
            <a:chExt cx="1600200" cy="1368615"/>
          </a:xfrm>
        </p:grpSpPr>
        <p:sp>
          <p:nvSpPr>
            <p:cNvPr id="10" name="Rectangle 9"/>
            <p:cNvSpPr/>
            <p:nvPr/>
          </p:nvSpPr>
          <p:spPr>
            <a:xfrm>
              <a:off x="838200" y="762000"/>
              <a:ext cx="1219200" cy="10668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8650" y="1667445"/>
              <a:ext cx="1600200" cy="463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Key word</a:t>
              </a:r>
              <a:endParaRPr lang="en-US" b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4755" y="5537160"/>
            <a:ext cx="1638300" cy="80810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 animBg="1"/>
      <p:bldP spid="7" grpId="0" animBg="1"/>
      <p:bldP spid="7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5" y="3203114"/>
            <a:ext cx="2790825" cy="19168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4" y="3198449"/>
            <a:ext cx="2592440" cy="19315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98" y="3198449"/>
            <a:ext cx="2848180" cy="19214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21" y="1079283"/>
            <a:ext cx="2679466" cy="19152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94" y="1098213"/>
            <a:ext cx="2592440" cy="1900754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2000" y="5490001"/>
            <a:ext cx="7620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pictures and guess why do many people have little or no patience in situations as in the ferry boat?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59247" y="251554"/>
            <a:ext cx="376069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 smtClean="0">
                <a:ln/>
                <a:solidFill>
                  <a:schemeClr val="accent6">
                    <a:lumMod val="75000"/>
                  </a:schemeClr>
                </a:solidFill>
              </a:rPr>
              <a:t>Individual/Pair works.</a:t>
            </a:r>
            <a:endParaRPr lang="en-US" sz="2800" b="1" u="sng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88197"/>
            <a:ext cx="4572000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4178" y="429272"/>
            <a:ext cx="457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Individual Work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410200"/>
            <a:ext cx="80010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Guess if we have too many buyers of fish in the market, what is likely to happen?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77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03" y="1175880"/>
            <a:ext cx="3505200" cy="16986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98" y="3057550"/>
            <a:ext cx="2619375" cy="17430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48" y="3057550"/>
            <a:ext cx="2675021" cy="17430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041" y="1169894"/>
            <a:ext cx="2539165" cy="3630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718" y="5181600"/>
            <a:ext cx="8209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Look at the above pictures and guess if we have too many people in a town, bus and train then what will happen?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76773" y="292734"/>
            <a:ext cx="48768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Population problems?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47800"/>
            <a:ext cx="4136571" cy="2859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loud Callout 2"/>
          <p:cNvSpPr/>
          <p:nvPr/>
        </p:nvSpPr>
        <p:spPr>
          <a:xfrm>
            <a:off x="5791200" y="609600"/>
            <a:ext cx="2819400" cy="2133600"/>
          </a:xfrm>
          <a:prstGeom prst="cloudCallout">
            <a:avLst>
              <a:gd name="adj1" fmla="val -91186"/>
              <a:gd name="adj2" fmla="val 53269"/>
            </a:avLst>
          </a:prstGeom>
          <a:noFill/>
          <a:ln w="31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HOME WORK</a:t>
            </a:r>
            <a:endParaRPr lang="en-US" sz="3600" b="1" dirty="0"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648200"/>
            <a:ext cx="71628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Write a paragraph with in ten sentences about      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The ferry accident.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248400" cy="16002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028735"/>
            <a:ext cx="792480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NCTB, a2i</a:t>
            </a:r>
            <a:endParaRPr lang="en-US" sz="2400" b="1" dirty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695700" y="3387520"/>
            <a:ext cx="1905000" cy="75256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  <a:cs typeface="Nikosh" pitchFamily="2" charset="0"/>
              </a:rPr>
              <a:t>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4298541"/>
            <a:ext cx="7772400" cy="2129555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 panel of honorable editors ( Md. Jahangir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Dhaka, and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Ahmed,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Dhaka, to enrich the contents.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362200"/>
            <a:ext cx="38862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9400" y="762000"/>
            <a:ext cx="3810000" cy="70788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</a:rPr>
              <a:t>The end</a:t>
            </a:r>
            <a:endParaRPr lang="en-US" sz="40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00969_142672782549986_70838915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762000"/>
            <a:ext cx="47244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600200" y="4419600"/>
            <a:ext cx="5867400" cy="1533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en-US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WELCOME</a:t>
            </a:r>
            <a:endParaRPr lang="en-US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1524000" y="609600"/>
            <a:ext cx="5867400" cy="1066800"/>
          </a:xfrm>
          <a:prstGeom prst="ellipseRibbon2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Elephant" pitchFamily="18" charset="0"/>
                <a:cs typeface="Times New Roman" pitchFamily="18" charset="0"/>
              </a:rPr>
              <a:t>Introduction</a:t>
            </a:r>
            <a:endParaRPr lang="en-US" sz="3200" dirty="0">
              <a:solidFill>
                <a:srgbClr val="0070C0"/>
              </a:solidFill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3" name="Picture 2" descr="Mysel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0"/>
            <a:ext cx="1496291" cy="2061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 descr="h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868" y="2209800"/>
            <a:ext cx="1488782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990600" y="4648200"/>
            <a:ext cx="3429000" cy="12926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SK. Md.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Harunar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Rashid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Senior Assist: Teacher</a:t>
            </a: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Sonatola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Model High School,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Sonatola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Bogra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667071"/>
            <a:ext cx="320040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ENGLISH FOR TODAY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: Nine &amp; Ten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UNIT  - 4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Lesson : 1</a:t>
            </a:r>
          </a:p>
        </p:txBody>
      </p:sp>
      <p:pic>
        <p:nvPicPr>
          <p:cNvPr id="8" name="Picture 7" descr="Scho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2438400"/>
            <a:ext cx="1987296" cy="1319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9614" y="4953000"/>
            <a:ext cx="7924800" cy="14251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Where can you fine this kind of boat ?</a:t>
            </a:r>
          </a:p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Why does the boatman carry passengers across a river ?</a:t>
            </a:r>
          </a:p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Why do people use country boats ?</a:t>
            </a:r>
            <a:endParaRPr lang="en-US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53789"/>
            <a:ext cx="85344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What about the picture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?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Discuss 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with your partner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then answer the following questions.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86" y="1828799"/>
            <a:ext cx="4648200" cy="290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38837" y="970207"/>
            <a:ext cx="6172200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Elephant" pitchFamily="18" charset="0"/>
                <a:cs typeface="Times New Roman" pitchFamily="18" charset="0"/>
              </a:rPr>
              <a:t>So today we’ll discuss  about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5334000"/>
            <a:ext cx="716280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Elephant" pitchFamily="18" charset="0"/>
              </a:rPr>
              <a:t>The ferry boat.</a:t>
            </a:r>
            <a:endParaRPr lang="en-US" sz="6600" dirty="0">
              <a:latin typeface="Elephan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35394"/>
            <a:ext cx="4800600" cy="2766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28800" y="685800"/>
            <a:ext cx="5638800" cy="762000"/>
          </a:xfrm>
          <a:prstGeom prst="round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Learning  outcomes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43000" y="1905000"/>
            <a:ext cx="7010400" cy="39624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 completing this lesson, students will be able to-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ask and tell about problems.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seek and give suggestions.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listen for specific information.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narrate something in writing.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1752600" y="533400"/>
            <a:ext cx="5334000" cy="114300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Let’ watch a video clip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334000"/>
            <a:ext cx="73152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Discuss in pair. What were the causes of this accident?  And say how we can avoid it?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4768312" cy="2971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765598"/>
              </p:ext>
            </p:extLst>
          </p:nvPr>
        </p:nvGraphicFramePr>
        <p:xfrm>
          <a:off x="5257800" y="2057400"/>
          <a:ext cx="16441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57800" y="2057400"/>
                        <a:ext cx="1644112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47800"/>
            <a:ext cx="4425696" cy="3203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8006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Read the text silently then answer the multiple choices questions that has given in the text.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457200"/>
            <a:ext cx="457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Individual Work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79566" y="423677"/>
            <a:ext cx="21336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Shoulder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2318" y="4617930"/>
            <a:ext cx="742366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Often country people carry their bags on shoulder.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76" y="1548175"/>
            <a:ext cx="4026936" cy="2609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1915" y="5325569"/>
            <a:ext cx="5010454" cy="7477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organ of human body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9780" y="4617930"/>
            <a:ext cx="742366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Can you make a sentence with the word “shoulder”.</a:t>
            </a:r>
            <a:endParaRPr lang="en-US" sz="2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" y="215360"/>
            <a:ext cx="1638300" cy="1436179"/>
            <a:chOff x="628650" y="762000"/>
            <a:chExt cx="1600200" cy="1368615"/>
          </a:xfrm>
        </p:grpSpPr>
        <p:sp>
          <p:nvSpPr>
            <p:cNvPr id="11" name="Rectangle 10"/>
            <p:cNvSpPr/>
            <p:nvPr/>
          </p:nvSpPr>
          <p:spPr>
            <a:xfrm>
              <a:off x="838200" y="762000"/>
              <a:ext cx="1219200" cy="10668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8650" y="1667445"/>
              <a:ext cx="1600200" cy="463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Key word</a:t>
              </a:r>
              <a:endParaRPr lang="en-US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95853" y="5325569"/>
            <a:ext cx="1638300" cy="7657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3" grpId="0" animBg="1"/>
      <p:bldP spid="3" grpId="1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4255</TotalTime>
  <Words>752</Words>
  <Application>Microsoft Office PowerPoint</Application>
  <PresentationFormat>On-screen Show (4:3)</PresentationFormat>
  <Paragraphs>89</Paragraphs>
  <Slides>17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Book Antiqua</vt:lpstr>
      <vt:lpstr>Calibri</vt:lpstr>
      <vt:lpstr>Elephant</vt:lpstr>
      <vt:lpstr>Impact</vt:lpstr>
      <vt:lpstr>MonooMJ</vt:lpstr>
      <vt:lpstr>Nikosh</vt:lpstr>
      <vt:lpstr>Times New Roman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Sonatola Model HS</dc:creator>
  <cp:lastModifiedBy>MR.HARUN</cp:lastModifiedBy>
  <cp:revision>452</cp:revision>
  <dcterms:created xsi:type="dcterms:W3CDTF">2006-08-16T00:00:00Z</dcterms:created>
  <dcterms:modified xsi:type="dcterms:W3CDTF">2015-06-25T07:19:32Z</dcterms:modified>
</cp:coreProperties>
</file>